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0" r:id="rId3"/>
    <p:sldId id="261" r:id="rId4"/>
    <p:sldId id="262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82" r:id="rId15"/>
    <p:sldId id="280" r:id="rId16"/>
    <p:sldId id="283" r:id="rId17"/>
    <p:sldId id="281" r:id="rId18"/>
    <p:sldId id="284" r:id="rId19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>
      <p:cViewPr varScale="1">
        <p:scale>
          <a:sx n="124" d="100"/>
          <a:sy n="124" d="100"/>
        </p:scale>
        <p:origin x="1824" y="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F38DD-616F-42E3-AC69-2D879E01A700}" type="datetimeFigureOut">
              <a:rPr lang="es-ES" smtClean="0"/>
              <a:t>28/3/19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533CF-B176-48FC-A9B0-7D4C8D6DAD9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75792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F38DD-616F-42E3-AC69-2D879E01A700}" type="datetimeFigureOut">
              <a:rPr lang="es-ES" smtClean="0"/>
              <a:t>28/3/19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533CF-B176-48FC-A9B0-7D4C8D6DAD9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01840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F38DD-616F-42E3-AC69-2D879E01A700}" type="datetimeFigureOut">
              <a:rPr lang="es-ES" smtClean="0"/>
              <a:t>28/3/19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533CF-B176-48FC-A9B0-7D4C8D6DAD9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49329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F38DD-616F-42E3-AC69-2D879E01A700}" type="datetimeFigureOut">
              <a:rPr lang="es-ES" smtClean="0"/>
              <a:t>28/3/19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533CF-B176-48FC-A9B0-7D4C8D6DAD9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58026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F38DD-616F-42E3-AC69-2D879E01A700}" type="datetimeFigureOut">
              <a:rPr lang="es-ES" smtClean="0"/>
              <a:t>28/3/19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533CF-B176-48FC-A9B0-7D4C8D6DAD9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2092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F38DD-616F-42E3-AC69-2D879E01A700}" type="datetimeFigureOut">
              <a:rPr lang="es-ES" smtClean="0"/>
              <a:t>28/3/19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533CF-B176-48FC-A9B0-7D4C8D6DAD9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82057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F38DD-616F-42E3-AC69-2D879E01A700}" type="datetimeFigureOut">
              <a:rPr lang="es-ES" smtClean="0"/>
              <a:t>28/3/19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533CF-B176-48FC-A9B0-7D4C8D6DAD9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430934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F38DD-616F-42E3-AC69-2D879E01A700}" type="datetimeFigureOut">
              <a:rPr lang="es-ES" smtClean="0"/>
              <a:t>28/3/19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533CF-B176-48FC-A9B0-7D4C8D6DAD9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97665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F38DD-616F-42E3-AC69-2D879E01A700}" type="datetimeFigureOut">
              <a:rPr lang="es-ES" smtClean="0"/>
              <a:t>28/3/19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533CF-B176-48FC-A9B0-7D4C8D6DAD9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76782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F38DD-616F-42E3-AC69-2D879E01A700}" type="datetimeFigureOut">
              <a:rPr lang="es-ES" smtClean="0"/>
              <a:t>28/3/19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533CF-B176-48FC-A9B0-7D4C8D6DAD9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97051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F38DD-616F-42E3-AC69-2D879E01A700}" type="datetimeFigureOut">
              <a:rPr lang="es-ES" smtClean="0"/>
              <a:t>28/3/19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533CF-B176-48FC-A9B0-7D4C8D6DAD9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03524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3F38DD-616F-42E3-AC69-2D879E01A700}" type="datetimeFigureOut">
              <a:rPr lang="es-ES" smtClean="0"/>
              <a:t>28/3/19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9533CF-B176-48FC-A9B0-7D4C8D6DAD9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80575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1835696" y="1052736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</a:rPr>
              <a:t>ENTRAR PARA REGISTRAR LOS DATOS</a:t>
            </a:r>
          </a:p>
        </p:txBody>
      </p:sp>
      <p:cxnSp>
        <p:nvCxnSpPr>
          <p:cNvPr id="5" name="4 Conector angular"/>
          <p:cNvCxnSpPr/>
          <p:nvPr/>
        </p:nvCxnSpPr>
        <p:spPr>
          <a:xfrm rot="10800000">
            <a:off x="1835696" y="908720"/>
            <a:ext cx="288032" cy="144016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12175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4644008" y="4653136"/>
            <a:ext cx="424847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</a:rPr>
              <a:t>Diseñar y describir de una forma precisa el proyecto que van a construir con sus estudiantes, si es reforestación, reciclaje, </a:t>
            </a:r>
            <a:r>
              <a:rPr lang="es-ES" b="1" dirty="0" err="1">
                <a:solidFill>
                  <a:srgbClr val="FF0000"/>
                </a:solidFill>
              </a:rPr>
              <a:t>etc</a:t>
            </a:r>
            <a:r>
              <a:rPr lang="es-ES" b="1" dirty="0">
                <a:solidFill>
                  <a:srgbClr val="FF0000"/>
                </a:solidFill>
              </a:rPr>
              <a:t>, acorde con el tema, tener en cuenta que ambos docentes deben ponerse de acuerdo para realizar las mismas actividades ya que es  un solo equipo</a:t>
            </a:r>
            <a:r>
              <a:rPr lang="es-ES" dirty="0"/>
              <a:t>. </a:t>
            </a:r>
          </a:p>
        </p:txBody>
      </p:sp>
      <p:cxnSp>
        <p:nvCxnSpPr>
          <p:cNvPr id="5" name="4 Conector angular"/>
          <p:cNvCxnSpPr/>
          <p:nvPr/>
        </p:nvCxnSpPr>
        <p:spPr>
          <a:xfrm rot="10800000">
            <a:off x="2987824" y="5517232"/>
            <a:ext cx="1584176" cy="288032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uadroTexto 3"/>
          <p:cNvSpPr txBox="1"/>
          <p:nvPr/>
        </p:nvSpPr>
        <p:spPr>
          <a:xfrm>
            <a:off x="1835696" y="1412776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</a:rPr>
              <a:t>Van a crear su proyecto</a:t>
            </a:r>
          </a:p>
        </p:txBody>
      </p:sp>
    </p:spTree>
    <p:extLst>
      <p:ext uri="{BB962C8B-B14F-4D97-AF65-F5344CB8AC3E}">
        <p14:creationId xmlns:p14="http://schemas.microsoft.com/office/powerpoint/2010/main" val="42442897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755576" y="4149080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</a:rPr>
              <a:t>Escoger proyecto dirigido</a:t>
            </a:r>
          </a:p>
        </p:txBody>
      </p:sp>
      <p:cxnSp>
        <p:nvCxnSpPr>
          <p:cNvPr id="5" name="Conector angular 4"/>
          <p:cNvCxnSpPr/>
          <p:nvPr/>
        </p:nvCxnSpPr>
        <p:spPr>
          <a:xfrm rot="16200000" flipV="1">
            <a:off x="1367644" y="3104964"/>
            <a:ext cx="1440160" cy="50405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52218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2555776" y="1196752"/>
            <a:ext cx="3168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</a:rPr>
              <a:t>Ajustar el calendario de las actividades siempre antes de la fecha de entrega del proyecto </a:t>
            </a:r>
          </a:p>
        </p:txBody>
      </p:sp>
      <p:cxnSp>
        <p:nvCxnSpPr>
          <p:cNvPr id="5" name="4 Conector angular"/>
          <p:cNvCxnSpPr/>
          <p:nvPr/>
        </p:nvCxnSpPr>
        <p:spPr>
          <a:xfrm rot="5400000">
            <a:off x="2123728" y="1700808"/>
            <a:ext cx="504056" cy="216024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3061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4759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557" y="1700808"/>
            <a:ext cx="8406902" cy="504056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539552" y="332656"/>
            <a:ext cx="82089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rgbClr val="FF0000"/>
                </a:solidFill>
              </a:rPr>
              <a:t>Después de creado su proyecto , los estudiantes deben comenzar a registrarse, una vez registrados toso sus estudiantes, ustedes va a unirlos en un grupo y le va a asignar los roles o actividades que ellos van a desempeñar en al etapa de trabajo del proyecto.</a:t>
            </a:r>
            <a:endParaRPr lang="es-ES" b="1" dirty="0">
              <a:solidFill>
                <a:srgbClr val="FF0000"/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971600" y="2708920"/>
            <a:ext cx="329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2051720" y="213285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6" name="CuadroTexto 5"/>
          <p:cNvSpPr txBox="1"/>
          <p:nvPr/>
        </p:nvSpPr>
        <p:spPr>
          <a:xfrm>
            <a:off x="2493818" y="2162338"/>
            <a:ext cx="269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16" name="Conector angular 15"/>
          <p:cNvCxnSpPr>
            <a:stCxn id="4" idx="1"/>
          </p:cNvCxnSpPr>
          <p:nvPr/>
        </p:nvCxnSpPr>
        <p:spPr>
          <a:xfrm rot="10800000">
            <a:off x="755576" y="2852936"/>
            <a:ext cx="216024" cy="4065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angular 17"/>
          <p:cNvCxnSpPr>
            <a:endCxn id="5" idx="2"/>
          </p:cNvCxnSpPr>
          <p:nvPr/>
        </p:nvCxnSpPr>
        <p:spPr>
          <a:xfrm>
            <a:off x="1835696" y="2348880"/>
            <a:ext cx="360040" cy="153308"/>
          </a:xfrm>
          <a:prstGeom prst="bentConnector4">
            <a:avLst>
              <a:gd name="adj1" fmla="val 30000"/>
              <a:gd name="adj2" fmla="val 249112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angular 19"/>
          <p:cNvCxnSpPr/>
          <p:nvPr/>
        </p:nvCxnSpPr>
        <p:spPr>
          <a:xfrm rot="5400000">
            <a:off x="2604087" y="2372577"/>
            <a:ext cx="182790" cy="13539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uadroTexto 20"/>
          <p:cNvSpPr txBox="1"/>
          <p:nvPr/>
        </p:nvSpPr>
        <p:spPr>
          <a:xfrm>
            <a:off x="3347864" y="4077072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</a:rPr>
              <a:t>Crear el equipo de trabajo con los estudiantes</a:t>
            </a:r>
          </a:p>
        </p:txBody>
      </p:sp>
      <p:cxnSp>
        <p:nvCxnSpPr>
          <p:cNvPr id="29" name="Conector angular 28"/>
          <p:cNvCxnSpPr/>
          <p:nvPr/>
        </p:nvCxnSpPr>
        <p:spPr>
          <a:xfrm rot="10800000">
            <a:off x="3419872" y="4005064"/>
            <a:ext cx="1368152" cy="129614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02872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535" y="764704"/>
            <a:ext cx="8496944" cy="5873153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323528" y="260648"/>
            <a:ext cx="8424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</a:rPr>
              <a:t>Crear el equipo y arrastrar a los estudiantes que se unieron a él cuando se registraron</a:t>
            </a:r>
          </a:p>
        </p:txBody>
      </p:sp>
      <p:sp>
        <p:nvSpPr>
          <p:cNvPr id="6" name="CuadroTexto 5"/>
          <p:cNvSpPr txBox="1"/>
          <p:nvPr/>
        </p:nvSpPr>
        <p:spPr>
          <a:xfrm>
            <a:off x="2555776" y="2348880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</a:rPr>
              <a:t>nombre</a:t>
            </a:r>
          </a:p>
        </p:txBody>
      </p:sp>
      <p:cxnSp>
        <p:nvCxnSpPr>
          <p:cNvPr id="9" name="Conector angular 8"/>
          <p:cNvCxnSpPr/>
          <p:nvPr/>
        </p:nvCxnSpPr>
        <p:spPr>
          <a:xfrm rot="10800000" flipV="1">
            <a:off x="2411760" y="2996952"/>
            <a:ext cx="432048" cy="7200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uadroTexto 9"/>
          <p:cNvSpPr txBox="1"/>
          <p:nvPr/>
        </p:nvSpPr>
        <p:spPr>
          <a:xfrm>
            <a:off x="2843809" y="285293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</a:rPr>
              <a:t>si</a:t>
            </a:r>
          </a:p>
        </p:txBody>
      </p:sp>
      <p:sp>
        <p:nvSpPr>
          <p:cNvPr id="11" name="CuadroTexto 10"/>
          <p:cNvSpPr txBox="1"/>
          <p:nvPr/>
        </p:nvSpPr>
        <p:spPr>
          <a:xfrm>
            <a:off x="4139952" y="3573016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</a:rPr>
              <a:t>Arrastrar sus estudiantes</a:t>
            </a:r>
          </a:p>
          <a:p>
            <a:endParaRPr lang="es-ES" dirty="0"/>
          </a:p>
        </p:txBody>
      </p:sp>
      <p:cxnSp>
        <p:nvCxnSpPr>
          <p:cNvPr id="13" name="Conector angular 12"/>
          <p:cNvCxnSpPr/>
          <p:nvPr/>
        </p:nvCxnSpPr>
        <p:spPr>
          <a:xfrm rot="10800000">
            <a:off x="6156176" y="3303568"/>
            <a:ext cx="864096" cy="70149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uadroTexto 13"/>
          <p:cNvSpPr txBox="1"/>
          <p:nvPr/>
        </p:nvSpPr>
        <p:spPr>
          <a:xfrm>
            <a:off x="4572000" y="4869160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</a:rPr>
              <a:t>Crear el equipo</a:t>
            </a:r>
          </a:p>
        </p:txBody>
      </p:sp>
      <p:cxnSp>
        <p:nvCxnSpPr>
          <p:cNvPr id="16" name="Conector angular 15"/>
          <p:cNvCxnSpPr/>
          <p:nvPr/>
        </p:nvCxnSpPr>
        <p:spPr>
          <a:xfrm rot="10800000">
            <a:off x="2411760" y="4581128"/>
            <a:ext cx="2016225" cy="4320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83738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14" y="260648"/>
            <a:ext cx="8376931" cy="6336704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3779912" y="5157192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</a:rPr>
              <a:t>Buscar el equipo y editar</a:t>
            </a:r>
          </a:p>
        </p:txBody>
      </p:sp>
      <p:cxnSp>
        <p:nvCxnSpPr>
          <p:cNvPr id="5" name="Conector angular 4"/>
          <p:cNvCxnSpPr/>
          <p:nvPr/>
        </p:nvCxnSpPr>
        <p:spPr>
          <a:xfrm rot="10800000">
            <a:off x="2987824" y="5085184"/>
            <a:ext cx="576064" cy="28803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98150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04664"/>
            <a:ext cx="3545696" cy="2790056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194720"/>
            <a:ext cx="5956661" cy="3407477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4644008" y="548680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</a:rPr>
              <a:t>Pinchar en Sendero Verde que es mi equipo</a:t>
            </a:r>
          </a:p>
        </p:txBody>
      </p:sp>
      <p:cxnSp>
        <p:nvCxnSpPr>
          <p:cNvPr id="9" name="Conector angular 8"/>
          <p:cNvCxnSpPr/>
          <p:nvPr/>
        </p:nvCxnSpPr>
        <p:spPr>
          <a:xfrm rot="5400000">
            <a:off x="3586454" y="958162"/>
            <a:ext cx="1034988" cy="64807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uadroTexto 9"/>
          <p:cNvSpPr txBox="1"/>
          <p:nvPr/>
        </p:nvSpPr>
        <p:spPr>
          <a:xfrm>
            <a:off x="7092280" y="3789040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</a:rPr>
              <a:t>Asignar  tareas</a:t>
            </a:r>
          </a:p>
        </p:txBody>
      </p:sp>
      <p:cxnSp>
        <p:nvCxnSpPr>
          <p:cNvPr id="12" name="Conector angular 11"/>
          <p:cNvCxnSpPr/>
          <p:nvPr/>
        </p:nvCxnSpPr>
        <p:spPr>
          <a:xfrm rot="10800000" flipV="1">
            <a:off x="1907704" y="4365104"/>
            <a:ext cx="5760640" cy="64807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44014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541" y="1052736"/>
            <a:ext cx="8448939" cy="5702134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251520" y="196370"/>
            <a:ext cx="86409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</a:rPr>
              <a:t>Asignar tareas a los miembros del equipo y su fecha para realizar. De esta forma todos los estudiantes tendrán planificadas las tareas que van a realizar en la etapa de trabajo, el guía al crear su proyecto, solo planifica el trabajo que de conjunto van a realizar. </a:t>
            </a:r>
          </a:p>
        </p:txBody>
      </p:sp>
      <p:cxnSp>
        <p:nvCxnSpPr>
          <p:cNvPr id="7" name="Conector angular 6"/>
          <p:cNvCxnSpPr/>
          <p:nvPr/>
        </p:nvCxnSpPr>
        <p:spPr>
          <a:xfrm rot="16200000" flipH="1">
            <a:off x="2308394" y="1165394"/>
            <a:ext cx="2366972" cy="144016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ector angular 8"/>
          <p:cNvCxnSpPr/>
          <p:nvPr/>
        </p:nvCxnSpPr>
        <p:spPr>
          <a:xfrm rot="5400000">
            <a:off x="3635896" y="2132856"/>
            <a:ext cx="2736304" cy="14401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angular 10"/>
          <p:cNvCxnSpPr/>
          <p:nvPr/>
        </p:nvCxnSpPr>
        <p:spPr>
          <a:xfrm rot="5400000">
            <a:off x="3928574" y="1489429"/>
            <a:ext cx="3447093" cy="187220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3064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3419872" y="4869160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</a:rPr>
              <a:t>LLENAR LOS DATOS, LA CONTRASEÑA DEBE TENER: mayúsculas, minúsculas y números</a:t>
            </a:r>
          </a:p>
        </p:txBody>
      </p:sp>
    </p:spTree>
    <p:extLst>
      <p:ext uri="{BB962C8B-B14F-4D97-AF65-F5344CB8AC3E}">
        <p14:creationId xmlns:p14="http://schemas.microsoft.com/office/powerpoint/2010/main" val="31184551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6135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6875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9621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7285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3995936" y="2780928"/>
            <a:ext cx="41764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</a:rPr>
              <a:t>Ya terminado el registrado, entonces pinchas en ENTRAR</a:t>
            </a:r>
          </a:p>
          <a:p>
            <a:endParaRPr lang="es-ES" b="1" dirty="0">
              <a:solidFill>
                <a:srgbClr val="FF0000"/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1979712" y="373306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</a:rPr>
              <a:t>PINCHAR</a:t>
            </a:r>
          </a:p>
        </p:txBody>
      </p:sp>
      <p:cxnSp>
        <p:nvCxnSpPr>
          <p:cNvPr id="11" name="10 Conector angular"/>
          <p:cNvCxnSpPr/>
          <p:nvPr/>
        </p:nvCxnSpPr>
        <p:spPr>
          <a:xfrm rot="16200000" flipV="1">
            <a:off x="1748009" y="460993"/>
            <a:ext cx="319390" cy="144016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45146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980" y="-38473"/>
            <a:ext cx="9144000" cy="685800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107504" y="980728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</a:rPr>
              <a:t>Clic 1</a:t>
            </a:r>
          </a:p>
        </p:txBody>
      </p:sp>
      <p:cxnSp>
        <p:nvCxnSpPr>
          <p:cNvPr id="7" name="6 Conector angular"/>
          <p:cNvCxnSpPr/>
          <p:nvPr/>
        </p:nvCxnSpPr>
        <p:spPr>
          <a:xfrm rot="5400000" flipH="1" flipV="1">
            <a:off x="-508" y="1016732"/>
            <a:ext cx="432048" cy="72008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CuadroTexto"/>
          <p:cNvSpPr txBox="1"/>
          <p:nvPr/>
        </p:nvSpPr>
        <p:spPr>
          <a:xfrm>
            <a:off x="611559" y="1916832"/>
            <a:ext cx="8392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</a:rPr>
              <a:t>Clic 2</a:t>
            </a:r>
          </a:p>
        </p:txBody>
      </p:sp>
      <p:cxnSp>
        <p:nvCxnSpPr>
          <p:cNvPr id="18" name="17 Conector angular"/>
          <p:cNvCxnSpPr>
            <a:stCxn id="8" idx="1"/>
          </p:cNvCxnSpPr>
          <p:nvPr/>
        </p:nvCxnSpPr>
        <p:spPr>
          <a:xfrm rot="10800000">
            <a:off x="395537" y="1988840"/>
            <a:ext cx="216023" cy="112658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18 CuadroTexto"/>
          <p:cNvSpPr txBox="1"/>
          <p:nvPr/>
        </p:nvSpPr>
        <p:spPr>
          <a:xfrm>
            <a:off x="2555776" y="1165394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</a:rPr>
              <a:t>Clic 3</a:t>
            </a:r>
          </a:p>
        </p:txBody>
      </p:sp>
      <p:cxnSp>
        <p:nvCxnSpPr>
          <p:cNvPr id="21" name="20 Conector angular"/>
          <p:cNvCxnSpPr/>
          <p:nvPr/>
        </p:nvCxnSpPr>
        <p:spPr>
          <a:xfrm rot="16200000" flipV="1">
            <a:off x="2463443" y="929045"/>
            <a:ext cx="328682" cy="144016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54249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096" y="10037"/>
            <a:ext cx="9144000" cy="685800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5220072" y="4509120"/>
            <a:ext cx="34563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</a:rPr>
              <a:t>Primeramente van a ver la cuadro con su hermanamiento.</a:t>
            </a:r>
          </a:p>
          <a:p>
            <a:r>
              <a:rPr lang="es-ES" b="1" dirty="0">
                <a:solidFill>
                  <a:srgbClr val="FF0000"/>
                </a:solidFill>
              </a:rPr>
              <a:t>Editar su tarjeta y ahí van a cambiar el nombre</a:t>
            </a:r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4023419"/>
            <a:ext cx="3044750" cy="2478285"/>
          </a:xfrm>
          <a:prstGeom prst="rect">
            <a:avLst/>
          </a:prstGeom>
        </p:spPr>
      </p:pic>
      <p:cxnSp>
        <p:nvCxnSpPr>
          <p:cNvPr id="6" name="5 Conector angular"/>
          <p:cNvCxnSpPr/>
          <p:nvPr/>
        </p:nvCxnSpPr>
        <p:spPr>
          <a:xfrm rot="10800000">
            <a:off x="3851920" y="5805264"/>
            <a:ext cx="1728192" cy="504056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237042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486</TotalTime>
  <Words>280</Words>
  <Application>Microsoft Macintosh PowerPoint</Application>
  <PresentationFormat>Presentación en pantalla (4:3)</PresentationFormat>
  <Paragraphs>27</Paragraphs>
  <Slides>18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1" baseType="lpstr">
      <vt:lpstr>Arial</vt:lpstr>
      <vt:lpstr>Calibri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isagp</dc:creator>
  <cp:lastModifiedBy>Microsoft Office User</cp:lastModifiedBy>
  <cp:revision>20</cp:revision>
  <dcterms:created xsi:type="dcterms:W3CDTF">2018-03-28T00:11:38Z</dcterms:created>
  <dcterms:modified xsi:type="dcterms:W3CDTF">2019-03-28T19:14:12Z</dcterms:modified>
</cp:coreProperties>
</file>